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3" r:id="rId3"/>
    <p:sldId id="288" r:id="rId4"/>
    <p:sldId id="289" r:id="rId5"/>
    <p:sldId id="290" r:id="rId6"/>
    <p:sldId id="291" r:id="rId7"/>
    <p:sldId id="292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/>
    <p:restoredTop sz="94536"/>
  </p:normalViewPr>
  <p:slideViewPr>
    <p:cSldViewPr snapToGrid="0" snapToObjects="1">
      <p:cViewPr varScale="1">
        <p:scale>
          <a:sx n="71" d="100"/>
          <a:sy n="71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3767-0B2A-D440-8CDA-BEAF4C133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D823C-31AB-8642-91EF-7906A2457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AB88-6AE4-1D40-8AEA-96B584EC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E3E1B-39AC-4943-AFC9-1581F9E4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FE1D8-7A13-714E-B57F-970AC2E3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B51B-9F12-5747-9995-5BBB86BA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990EC-660F-4140-9CC5-65FB90DD9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9BB53-0030-9942-9368-F4286E80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F2681-E6EC-1242-ACD2-92D340CF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73A2-A166-5C4E-A77C-5F469713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3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05135-ABF0-E64B-9A6B-56D4FFE9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90004-7696-0447-ADD4-CE5D1559E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90E4-DF3F-3F4B-9611-9DED8F82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D2792-BA36-6E49-9EA3-52989340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D463-BE9F-0348-8962-75B4E5FF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9A49-AE22-FF49-9EBA-7C0ABAA8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4322F-64F5-644A-8DE8-DC070286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EDA1-ADC3-8E43-BC9C-6095C2EB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FABC-C92B-0A4D-948B-69EEA0D8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7117-B3B3-234F-92B2-0C481E9C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5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A9BC-5CC5-F145-BA45-B9FFFED9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5E1DF-151A-8A43-9404-0AEC27814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6B43-0B14-3D46-A1DE-9F8EF596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34662-2A4F-A843-86FD-C3B067A0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47E72-A630-2447-A84C-67700A30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4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E2AC-E24B-DF40-A81F-BEF66E7A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7410D-5D50-D04F-B6DB-969BDD277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A20DD-BA72-D247-8AFB-EB8F7ACD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EA3C8-E0F3-674E-9FD2-38AA999A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BA0FD-6277-F44E-BCF4-7E1650FE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03293-573A-F541-B4FA-307EFFA3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2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6F1A-5590-464D-B9E0-1518A26B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BE717-4D3A-CE48-8825-A76C6F330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81BB-CD34-E24E-9ECC-63C5379B8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5B06D-2746-4B4A-80BA-128E16005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DC358-53D4-CD4F-A1BF-FDC617D73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C1738-1CA2-7F42-BD1A-2B295DFF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9D499-CF25-CD49-8C0B-BCF271F2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7B92D-5021-D64C-B14F-A76B4FAA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BC0B-68E0-7D4D-8585-3B772D2C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BD084-C5B9-0444-A4DF-F7C9CC28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B9DC5-03FC-CD45-9AB6-1F361A4D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12725-34D9-2844-8442-B6B592E5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C33320-4238-AD48-97F0-8AFE044B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4D707-4147-BD45-9F9A-D525A66B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93E8-3A6E-3B43-97C8-675BA56C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4098-0373-6F44-A8AF-7A76BA26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7A67-DE2A-FC44-955B-E7F24325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5014D-B02C-6B47-8C41-308373E6E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F6C51-D33B-4145-92DB-D18F08F9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F9A36-723F-1149-976E-69C2CA4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17BB3-CF92-AB40-9ACB-72777470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9BF1-A8A6-8640-9834-0266CDC6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6A0DD-1AED-6547-B65C-2E3254C2E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F38F0-4A77-284E-8D83-1222E9859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5CCD5-D87D-944C-B975-39B3E187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9E945-83D1-5E49-A992-C9B96844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BD0E2-2C43-CD4C-804F-4CBADABA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30898-F848-2940-8286-95E2BC96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5F41B-F9D0-0249-8FCB-1A36DEC7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BAFFA-9611-1E48-A93D-0015D7848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59BB-C10A-CB45-AB71-38C09F2139B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1EB4-7EFD-ED44-91E9-2EA3B73E6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FFCDB-CC2D-3D42-A254-87A2AD4D8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6AFA2D-147D-8540-B5EA-670B64609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ochin" panose="02000603020000020003" pitchFamily="2" charset="0"/>
              </a:rPr>
            </a:br>
            <a:r>
              <a:rPr lang="en-US" sz="4900" dirty="0">
                <a:latin typeface="Cochin" panose="02000603020000020003" pitchFamily="2" charset="0"/>
              </a:rPr>
              <a:t>SDA Hymnal 162</a:t>
            </a:r>
            <a:br>
              <a:rPr lang="en-US" dirty="0">
                <a:latin typeface="Cochin" panose="02000603020000020003" pitchFamily="2" charset="0"/>
              </a:rPr>
            </a:br>
            <a:r>
              <a:rPr lang="en-US" sz="6700" dirty="0">
                <a:latin typeface="Cochin" panose="02000603020000020003" pitchFamily="2" charset="0"/>
              </a:rPr>
              <a:t>Wondrous Love</a:t>
            </a:r>
            <a:endParaRPr lang="en-US" dirty="0">
              <a:latin typeface="Cochin" panose="02000603020000020003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BE7420-549F-BB47-B4C2-9FD0BAE9A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429000"/>
            <a:ext cx="4374776" cy="1655762"/>
          </a:xfrm>
        </p:spPr>
        <p:txBody>
          <a:bodyPr/>
          <a:lstStyle/>
          <a:p>
            <a:r>
              <a:rPr lang="en-US" dirty="0">
                <a:latin typeface="Cochin" panose="02000603020000020003" pitchFamily="2" charset="0"/>
              </a:rPr>
              <a:t>Attributed to Alexander Means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A23141FC-72EC-4447-8F29-A25FD2428153}"/>
              </a:ext>
            </a:extLst>
          </p:cNvPr>
          <p:cNvSpPr txBox="1">
            <a:spLocks/>
          </p:cNvSpPr>
          <p:nvPr/>
        </p:nvSpPr>
        <p:spPr>
          <a:xfrm>
            <a:off x="6688669" y="3509963"/>
            <a:ext cx="550333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chin" panose="02000603020000020003" pitchFamily="2" charset="0"/>
              </a:rPr>
              <a:t>WONDROUS LOVE 6.6.6.3.6.6.6.6.6.3.</a:t>
            </a:r>
          </a:p>
          <a:p>
            <a:r>
              <a:rPr lang="en-US" dirty="0">
                <a:latin typeface="Cochin" panose="02000603020000020003" pitchFamily="2" charset="0"/>
              </a:rPr>
              <a:t>Southern Harmony, 1835</a:t>
            </a:r>
          </a:p>
          <a:p>
            <a:r>
              <a:rPr lang="en-US" dirty="0">
                <a:latin typeface="Cochin" panose="02000603020000020003" pitchFamily="2" charset="0"/>
              </a:rPr>
              <a:t>Harmonized by </a:t>
            </a:r>
            <a:br>
              <a:rPr lang="en-US" dirty="0">
                <a:latin typeface="Cochin" panose="02000603020000020003" pitchFamily="2" charset="0"/>
              </a:rPr>
            </a:br>
            <a:r>
              <a:rPr lang="en-US" dirty="0">
                <a:latin typeface="Cochin" panose="02000603020000020003" pitchFamily="2" charset="0"/>
              </a:rPr>
              <a:t>Richard Proulx, 1975 (1937 – 2010)</a:t>
            </a:r>
          </a:p>
        </p:txBody>
      </p:sp>
    </p:spTree>
    <p:extLst>
      <p:ext uri="{BB962C8B-B14F-4D97-AF65-F5344CB8AC3E}">
        <p14:creationId xmlns:p14="http://schemas.microsoft.com/office/powerpoint/2010/main" val="36905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450BF6-4AA4-8347-9882-8EB9AE1B9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2635"/>
            <a:ext cx="12192000" cy="15028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4BCE17-9BE3-6D4E-AC1E-B869FE53A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92532"/>
            <a:ext cx="12192000" cy="1502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56B6EE-4D1B-314B-85D4-150F4A424433}"/>
              </a:ext>
            </a:extLst>
          </p:cNvPr>
          <p:cNvSpPr txBox="1"/>
          <p:nvPr/>
        </p:nvSpPr>
        <p:spPr>
          <a:xfrm>
            <a:off x="968188" y="860612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Cochin" panose="02000603020000020003" pitchFamily="2" charset="0"/>
              </a:rPr>
              <a:t>unison</a:t>
            </a:r>
          </a:p>
        </p:txBody>
      </p:sp>
    </p:spTree>
    <p:extLst>
      <p:ext uri="{BB962C8B-B14F-4D97-AF65-F5344CB8AC3E}">
        <p14:creationId xmlns:p14="http://schemas.microsoft.com/office/powerpoint/2010/main" val="174180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6C99E1-830E-FA4F-B16C-BA9128DCF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18"/>
            <a:ext cx="12192000" cy="15028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EDBCB-55B5-9941-960C-A0A75A065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7583"/>
            <a:ext cx="12192000" cy="15028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397D5-7030-0543-9CA8-495AE9C8C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43948"/>
            <a:ext cx="12192000" cy="15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9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6D9584-3DDB-6642-9399-6A679A8D4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2635"/>
            <a:ext cx="12192000" cy="15028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52D251-E152-6449-8161-CAE2D325E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92533"/>
            <a:ext cx="12192000" cy="15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295C34-0253-5149-B917-61AFC7C46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18"/>
            <a:ext cx="12192000" cy="15028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DA512D-61AA-A448-AF9E-14DC9FEF9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7583"/>
            <a:ext cx="12192000" cy="15028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AF472B-9939-9648-88F3-137CAC5FB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43949"/>
            <a:ext cx="12192000" cy="15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4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F94CDC-E6EA-4E4E-90C9-26027F931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2634"/>
            <a:ext cx="12192000" cy="15028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7888FB-DB92-944D-A26B-704702424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92533"/>
            <a:ext cx="12192000" cy="15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1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F56125-4749-2C40-9BB3-34FC3371A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18"/>
            <a:ext cx="12192000" cy="15028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AF11F1-E0D4-5E47-89AC-E951E2EB5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7583"/>
            <a:ext cx="12192000" cy="15028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32447D-0A51-F34F-8E97-D19AFFE65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43949"/>
            <a:ext cx="12192000" cy="15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2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2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32</Words>
  <Application>Microsoft Macintosh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Cochin</vt:lpstr>
      <vt:lpstr>Office Theme</vt:lpstr>
      <vt:lpstr> SDA Hymnal 162 Wondrous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Descant</dc:title>
  <dc:creator>Robby Raney</dc:creator>
  <cp:lastModifiedBy>Robby Raney</cp:lastModifiedBy>
  <cp:revision>15</cp:revision>
  <dcterms:created xsi:type="dcterms:W3CDTF">2020-06-23T16:43:26Z</dcterms:created>
  <dcterms:modified xsi:type="dcterms:W3CDTF">2021-03-25T00:26:34Z</dcterms:modified>
</cp:coreProperties>
</file>