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6"/>
    <p:restoredTop sz="94562"/>
  </p:normalViewPr>
  <p:slideViewPr>
    <p:cSldViewPr snapToGrid="0" snapToObjects="1">
      <p:cViewPr>
        <p:scale>
          <a:sx n="84" d="100"/>
          <a:sy n="84" d="100"/>
        </p:scale>
        <p:origin x="248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5041-1586-2F49-8608-970371133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CBBA9-ECF1-F948-A0B9-6002EDD17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0CF40-5625-0040-91DF-B34C864FF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C58C5-0C5B-1449-A059-17EE19FD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8B057-9E71-6541-9EE8-0230F958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F883A-1D3A-1E4F-B4AD-D1DE665D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5D0414-0292-FF40-AF87-82515E94B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DB8B9-BFF3-E54A-B73A-63D35A17C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83459-AAF6-424B-A8A5-E484D4E8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8B1CA-7DD3-2B42-A924-27C7A24AB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5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8261F7-5B5D-A448-A873-C7CD01122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BB8F3-C472-D243-ACE1-C881953E2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4C0F-CA71-F545-8556-0E073EDC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71936-C9CE-CC4E-AAF9-B2EEF4434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9FDAC-5B76-7A4A-A079-672DA47B8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8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257A9-7B58-924A-9581-B8681756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6EE6C4-C8BC-5849-9986-C07BA6162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29324-36C1-8549-A788-895CF7E51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3FA04-8D62-724B-984C-9D92743A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125C-2F01-D94B-964B-95975841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E16C4-89AC-1B44-80DE-17DC66835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58175-84F0-1B47-A781-EE472D128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45D80-016C-7C43-BAE2-D6D287469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2546B-8A7C-B440-9D2E-F010C8AEB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4BBDF-5783-9A43-8626-C073CCD1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2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31270-1B20-244A-A80B-FBA41FB5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96BF8-C81B-784A-8DE3-98EBA2A4D5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88E47-03AD-CF4B-B9E1-387B3939F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18585D-C334-AA47-BE1F-D3861CC3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AD441C-076A-444C-A1A7-21AAC4564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3631E-E221-4949-8D12-01D310AD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1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9458-E16E-D44C-9032-8B67F2D1E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2C9B8-641D-5649-8DF1-D1FE61C2C1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9BB012-6ACC-6E41-A474-679EEC59C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F646E0-76E8-F94C-B101-6045BFA16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50A0E-DB22-1546-AD27-0CE1ABC23B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F45DCB-016C-F546-9BC4-8DCE9B67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F3A13-292B-DE48-9BE3-2D789E44B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3CF7CA-63CF-6548-ABEE-C9CD7A5D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9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439D7-E826-BB4B-8FE7-073870617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87BE90-9783-5E42-9A1A-893BA32B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9BAF1-A6F8-D447-8C6D-19886441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EEAF48-AC67-154C-8F20-E561AA82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84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577F96-03C3-4D4A-8358-68EF5B81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7FFDB7-C624-B945-8254-6C6049E1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2D4BF-22B3-4B43-8270-F18C90B06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5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3C510-1C84-A54D-8C47-D96A41B3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E5F36-9672-DA4B-B772-832DD1EEE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CF730E-0060-A344-BF57-C36A1A80F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1046E-E9A1-4E4C-9350-A3C23B54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A9C68-E23C-DD47-BB0E-FB5678719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DAED8-CA30-A94D-949F-669B78EC8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16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F10F-C186-8548-850E-D69E523F9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BB9056-B2C4-1A49-B522-BE47692A56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FD01A-75A6-AA43-A874-753F7ECBF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1C9DE-88F7-D547-947B-DFA7072AD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1FF8E9-8A33-EB42-AC16-EA0D333DA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55C02-D4A5-414F-9944-5ACC992D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78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5B04F-A64C-B945-90DA-113CF8CAF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A0C75-315C-8D45-9F24-B13277264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25400-79D8-8A4D-94A9-D2127351E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05792-AAC7-1A4F-B057-7F4268E22EB1}" type="datetimeFigureOut">
              <a:rPr lang="en-US" smtClean="0"/>
              <a:t>3/15/21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A4579-0A2B-7642-8F39-C1E2EFA83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4676C-AB26-FE4A-A3B0-63E5A1E29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F1268-7FA8-4D43-85FF-1D9C73BB5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9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7F0-F462-A447-8E1F-4E6F8B6BD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/>
          <a:lstStyle/>
          <a:p>
            <a:r>
              <a:rPr lang="en-US" sz="4400" dirty="0">
                <a:latin typeface="Cochin" panose="02000603020000020003" pitchFamily="2" charset="0"/>
              </a:rPr>
              <a:t>Seventh-day Adventist Hymnal 385</a:t>
            </a:r>
            <a:br>
              <a:rPr lang="en-US" dirty="0">
                <a:latin typeface="Cochin" panose="02000603020000020003" pitchFamily="2" charset="0"/>
              </a:rPr>
            </a:br>
            <a:r>
              <a:rPr lang="en-US" dirty="0">
                <a:latin typeface="Cochin" panose="02000603020000020003" pitchFamily="2" charset="0"/>
              </a:rPr>
              <a:t>Crowning Jewel of Creation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23167C-E7DA-2F47-8EC8-F5A4D01DC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93478"/>
            <a:ext cx="6096000" cy="1655762"/>
          </a:xfrm>
        </p:spPr>
        <p:txBody>
          <a:bodyPr/>
          <a:lstStyle/>
          <a:p>
            <a:r>
              <a:rPr lang="en-US" dirty="0">
                <a:latin typeface="Cochin" panose="02000603020000020003" pitchFamily="2" charset="0"/>
              </a:rPr>
              <a:t>Gem Finch, 1982 (1934-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B5D548E-6E5B-3E44-BFA5-8314FEBD7444}"/>
              </a:ext>
            </a:extLst>
          </p:cNvPr>
          <p:cNvSpPr txBox="1">
            <a:spLocks/>
          </p:cNvSpPr>
          <p:nvPr/>
        </p:nvSpPr>
        <p:spPr>
          <a:xfrm>
            <a:off x="6096000" y="3693478"/>
            <a:ext cx="6096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chin" panose="02000603020000020003" pitchFamily="2" charset="0"/>
              </a:rPr>
              <a:t>JEWEL 8.7.8.7.7.7.</a:t>
            </a:r>
          </a:p>
          <a:p>
            <a:r>
              <a:rPr lang="en-US" dirty="0">
                <a:latin typeface="Cochin" panose="02000603020000020003" pitchFamily="2" charset="0"/>
              </a:rPr>
              <a:t>Wayne Hooper, 1984 (1920-2007)</a:t>
            </a:r>
          </a:p>
        </p:txBody>
      </p:sp>
    </p:spTree>
    <p:extLst>
      <p:ext uri="{BB962C8B-B14F-4D97-AF65-F5344CB8AC3E}">
        <p14:creationId xmlns:p14="http://schemas.microsoft.com/office/powerpoint/2010/main" val="217888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antenna&#10;&#10;Description automatically generated">
            <a:extLst>
              <a:ext uri="{FF2B5EF4-FFF2-40B4-BE49-F238E27FC236}">
                <a16:creationId xmlns:a16="http://schemas.microsoft.com/office/drawing/2014/main" id="{998A2052-03BC-A544-98A7-1BEBF85E87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833"/>
            <a:ext cx="12192000" cy="2939615"/>
          </a:xfrm>
          <a:prstGeom prst="rect">
            <a:avLst/>
          </a:prstGeom>
        </p:spPr>
      </p:pic>
      <p:pic>
        <p:nvPicPr>
          <p:cNvPr id="7" name="Picture 6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B532F39D-3B39-7B4F-A34A-F82037151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96552"/>
            <a:ext cx="12192000" cy="29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104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tenna&#10;&#10;Description automatically generated">
            <a:extLst>
              <a:ext uri="{FF2B5EF4-FFF2-40B4-BE49-F238E27FC236}">
                <a16:creationId xmlns:a16="http://schemas.microsoft.com/office/drawing/2014/main" id="{AA10334E-8766-144B-A63B-F74D70BF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9192"/>
            <a:ext cx="12192000" cy="29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77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tenna&#10;&#10;Description automatically generated">
            <a:extLst>
              <a:ext uri="{FF2B5EF4-FFF2-40B4-BE49-F238E27FC236}">
                <a16:creationId xmlns:a16="http://schemas.microsoft.com/office/drawing/2014/main" id="{E876DAC7-9AAE-0248-B443-CF6261D11D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833"/>
            <a:ext cx="12192000" cy="2939615"/>
          </a:xfrm>
          <a:prstGeom prst="rect">
            <a:avLst/>
          </a:prstGeom>
        </p:spPr>
      </p:pic>
      <p:pic>
        <p:nvPicPr>
          <p:cNvPr id="6" name="Picture 5" descr="A picture containing text, antenna&#10;&#10;Description automatically generated">
            <a:extLst>
              <a:ext uri="{FF2B5EF4-FFF2-40B4-BE49-F238E27FC236}">
                <a16:creationId xmlns:a16="http://schemas.microsoft.com/office/drawing/2014/main" id="{31598E50-DF55-E644-8BED-EBC7C26FD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96552"/>
            <a:ext cx="12192000" cy="29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4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tenna&#10;&#10;Description automatically generated">
            <a:extLst>
              <a:ext uri="{FF2B5EF4-FFF2-40B4-BE49-F238E27FC236}">
                <a16:creationId xmlns:a16="http://schemas.microsoft.com/office/drawing/2014/main" id="{AA10334E-8766-144B-A63B-F74D70BF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9192"/>
            <a:ext cx="12192000" cy="29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2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antenna&#10;&#10;Description automatically generated">
            <a:extLst>
              <a:ext uri="{FF2B5EF4-FFF2-40B4-BE49-F238E27FC236}">
                <a16:creationId xmlns:a16="http://schemas.microsoft.com/office/drawing/2014/main" id="{5439CC9F-2B70-294E-B061-BDA4E2C96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1833"/>
            <a:ext cx="12192000" cy="2939615"/>
          </a:xfrm>
          <a:prstGeom prst="rect">
            <a:avLst/>
          </a:prstGeom>
        </p:spPr>
      </p:pic>
      <p:pic>
        <p:nvPicPr>
          <p:cNvPr id="7" name="Picture 6" descr="A picture containing antenna&#10;&#10;Description automatically generated">
            <a:extLst>
              <a:ext uri="{FF2B5EF4-FFF2-40B4-BE49-F238E27FC236}">
                <a16:creationId xmlns:a16="http://schemas.microsoft.com/office/drawing/2014/main" id="{A9279263-5D64-064B-B99F-3255191E3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96553"/>
            <a:ext cx="12192000" cy="2939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804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antenna&#10;&#10;Description automatically generated">
            <a:extLst>
              <a:ext uri="{FF2B5EF4-FFF2-40B4-BE49-F238E27FC236}">
                <a16:creationId xmlns:a16="http://schemas.microsoft.com/office/drawing/2014/main" id="{AA10334E-8766-144B-A63B-F74D70BF16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9192"/>
            <a:ext cx="12192000" cy="293961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587863-E91D-DB4E-B51E-02E9718F75C0}"/>
              </a:ext>
            </a:extLst>
          </p:cNvPr>
          <p:cNvSpPr txBox="1"/>
          <p:nvPr/>
        </p:nvSpPr>
        <p:spPr>
          <a:xfrm>
            <a:off x="335280" y="5806440"/>
            <a:ext cx="9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chin" panose="02000603020000020003" pitchFamily="2" charset="0"/>
              </a:rPr>
              <a:t>Words copyright © 1984 by Review and Herald Publishing Association.</a:t>
            </a:r>
          </a:p>
          <a:p>
            <a:r>
              <a:rPr lang="en-US" dirty="0">
                <a:latin typeface="Cochin" panose="02000603020000020003" pitchFamily="2" charset="0"/>
              </a:rPr>
              <a:t>Music copyright © 1984 by Wayne Hooper</a:t>
            </a:r>
          </a:p>
        </p:txBody>
      </p:sp>
    </p:spTree>
    <p:extLst>
      <p:ext uri="{BB962C8B-B14F-4D97-AF65-F5344CB8AC3E}">
        <p14:creationId xmlns:p14="http://schemas.microsoft.com/office/powerpoint/2010/main" val="152797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410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43</Words>
  <Application>Microsoft Macintosh PowerPoint</Application>
  <PresentationFormat>Widescreen</PresentationFormat>
  <Paragraphs>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Cochin</vt:lpstr>
      <vt:lpstr>Office Theme</vt:lpstr>
      <vt:lpstr>Seventh-day Adventist Hymnal 385 Crowning Jewel of Creation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Seventh-day Adventist Hymnal 385 Crowning Jewel of Creation</dc:title>
  <dc:creator>Robby Raney</dc:creator>
  <cp:lastModifiedBy>Robby Raney</cp:lastModifiedBy>
  <cp:revision>2</cp:revision>
  <dcterms:created xsi:type="dcterms:W3CDTF">2021-03-16T00:46:06Z</dcterms:created>
  <dcterms:modified xsi:type="dcterms:W3CDTF">2021-03-16T01:01:22Z</dcterms:modified>
</cp:coreProperties>
</file>