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5" r:id="rId2"/>
    <p:sldId id="283" r:id="rId3"/>
    <p:sldId id="288" r:id="rId4"/>
    <p:sldId id="286" r:id="rId5"/>
    <p:sldId id="289" r:id="rId6"/>
    <p:sldId id="287" r:id="rId7"/>
    <p:sldId id="29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8"/>
    <p:restoredTop sz="94643"/>
  </p:normalViewPr>
  <p:slideViewPr>
    <p:cSldViewPr snapToGrid="0" snapToObjects="1">
      <p:cViewPr varScale="1">
        <p:scale>
          <a:sx n="96" d="100"/>
          <a:sy n="96" d="100"/>
        </p:scale>
        <p:origin x="200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E3767-0B2A-D440-8CDA-BEAF4C1330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9D823C-31AB-8642-91EF-7906A2457D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7AB88-6AE4-1D40-8AEA-96B584EC0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59BB-C10A-CB45-AB71-38C09F2139B4}" type="datetimeFigureOut">
              <a:rPr lang="en-US" smtClean="0"/>
              <a:t>1/23/21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EE3E1B-39AC-4943-AFC9-1581F9E41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FE1D8-7A13-714E-B57F-970AC2E39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F0AF-F0F3-D74F-825D-3F7AE20D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36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5B51B-9F12-5747-9995-5BBB86BA4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B990EC-660F-4140-9CC5-65FB90DD9E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9BB53-0030-9942-9368-F4286E805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59BB-C10A-CB45-AB71-38C09F2139B4}" type="datetimeFigureOut">
              <a:rPr lang="en-US" smtClean="0"/>
              <a:t>1/23/21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F2681-E6EC-1242-ACD2-92D340CF4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E73A2-A166-5C4E-A77C-5F469713F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F0AF-F0F3-D74F-825D-3F7AE20D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637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F05135-ABF0-E64B-9A6B-56D4FFE965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C90004-7696-0447-ADD4-CE5D1559E9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A90E4-DF3F-3F4B-9611-9DED8F82D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59BB-C10A-CB45-AB71-38C09F2139B4}" type="datetimeFigureOut">
              <a:rPr lang="en-US" smtClean="0"/>
              <a:t>1/23/21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DD2792-BA36-6E49-9EA3-529893406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CD463-BE9F-0348-8962-75B4E5FF4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F0AF-F0F3-D74F-825D-3F7AE20D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342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99A49-AE22-FF49-9EBA-7C0ABAA8B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4322F-64F5-644A-8DE8-DC070286B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E3EDA1-ADC3-8E43-BC9C-6095C2EB3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59BB-C10A-CB45-AB71-38C09F2139B4}" type="datetimeFigureOut">
              <a:rPr lang="en-US" smtClean="0"/>
              <a:t>1/23/21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4FABC-C92B-0A4D-948B-69EEA0D8A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F7117-B3B3-234F-92B2-0C481E9CB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F0AF-F0F3-D74F-825D-3F7AE20D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753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7A9BC-5CC5-F145-BA45-B9FFFED90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85E1DF-151A-8A43-9404-0AEC27814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76B43-0B14-3D46-A1DE-9F8EF5964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59BB-C10A-CB45-AB71-38C09F2139B4}" type="datetimeFigureOut">
              <a:rPr lang="en-US" smtClean="0"/>
              <a:t>1/23/21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34662-2A4F-A843-86FD-C3B067A08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47E72-A630-2447-A84C-67700A30E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F0AF-F0F3-D74F-825D-3F7AE20D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04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8E2AC-E24B-DF40-A81F-BEF66E7AD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7410D-5D50-D04F-B6DB-969BDD2779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4A20DD-BA72-D247-8AFB-EB8F7ACDC7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3EA3C8-E0F3-674E-9FD2-38AA999AA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59BB-C10A-CB45-AB71-38C09F2139B4}" type="datetimeFigureOut">
              <a:rPr lang="en-US" smtClean="0"/>
              <a:t>1/23/21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BBA0FD-6277-F44E-BCF4-7E1650FE2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E03293-573A-F541-B4FA-307EFFA38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F0AF-F0F3-D74F-825D-3F7AE20D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121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56F1A-5590-464D-B9E0-1518A26B8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8BE717-4D3A-CE48-8825-A76C6F3301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1281BB-CD34-E24E-9ECC-63C5379B8F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45B06D-2746-4B4A-80BA-128E160050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9DC358-53D4-CD4F-A1BF-FDC617D73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CC1738-1CA2-7F42-BD1A-2B295DFF3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59BB-C10A-CB45-AB71-38C09F2139B4}" type="datetimeFigureOut">
              <a:rPr lang="en-US" smtClean="0"/>
              <a:t>1/23/21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49D499-CF25-CD49-8C0B-BCF271F22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B7B92D-5021-D64C-B14F-A76B4FAAE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F0AF-F0F3-D74F-825D-3F7AE20D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52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CBC0B-68E0-7D4D-8585-3B772D2CF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CBD084-C5B9-0444-A4DF-F7C9CC28D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59BB-C10A-CB45-AB71-38C09F2139B4}" type="datetimeFigureOut">
              <a:rPr lang="en-US" smtClean="0"/>
              <a:t>1/23/21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FB9DC5-03FC-CD45-9AB6-1F361A4D7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12725-34D9-2844-8442-B6B592E55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F0AF-F0F3-D74F-825D-3F7AE20D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605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C33320-4238-AD48-97F0-8AFE044B4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59BB-C10A-CB45-AB71-38C09F2139B4}" type="datetimeFigureOut">
              <a:rPr lang="en-US" smtClean="0"/>
              <a:t>1/23/21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24D707-4147-BD45-9F9A-D525A66BA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6B93E8-3A6E-3B43-97C8-675BA56CA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F0AF-F0F3-D74F-825D-3F7AE20D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26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C4098-0373-6F44-A8AF-7A76BA26D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97A67-DE2A-FC44-955B-E7F24325D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D5014D-B02C-6B47-8C41-308373E6EB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BF6C51-D33B-4145-92DB-D18F08F9E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59BB-C10A-CB45-AB71-38C09F2139B4}" type="datetimeFigureOut">
              <a:rPr lang="en-US" smtClean="0"/>
              <a:t>1/23/21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9F9A36-723F-1149-976E-69C2CA4B0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617BB3-CF92-AB40-9ACB-727774709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F0AF-F0F3-D74F-825D-3F7AE20D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362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09BF1-A8A6-8640-9834-0266CDC65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D6A0DD-1AED-6547-B65C-2E3254C2E9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1F38F0-4A77-284E-8D83-1222E98591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A5CCD5-D87D-944C-B975-39B3E1874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59BB-C10A-CB45-AB71-38C09F2139B4}" type="datetimeFigureOut">
              <a:rPr lang="en-US" smtClean="0"/>
              <a:t>1/23/21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19E945-83D1-5E49-A992-C9B96844F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4BD0E2-2C43-CD4C-804F-4CBADABA5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F0AF-F0F3-D74F-825D-3F7AE20D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03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930898-F848-2940-8286-95E2BC962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25F41B-F9D0-0249-8FCB-1A36DEC71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BAFFA-9611-1E48-A93D-0015D7848A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859BB-C10A-CB45-AB71-38C09F2139B4}" type="datetimeFigureOut">
              <a:rPr lang="en-US" smtClean="0"/>
              <a:t>1/23/21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51EB4-7EFD-ED44-91E9-2EA3B73E67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FFCDB-CC2D-3D42-A254-87A2AD4D8F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DF0AF-F0F3-D74F-825D-3F7AE20D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382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A6AFA2D-147D-8540-B5EA-670B646094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900" dirty="0"/>
              <a:t>SDA Hymnal 469</a:t>
            </a:r>
            <a:br>
              <a:rPr lang="en-US" dirty="0"/>
            </a:br>
            <a:r>
              <a:rPr lang="en-US" sz="6700" dirty="0"/>
              <a:t>Leaning on the Everlasting Arms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FBE7420-549F-BB47-B4C2-9FD0BAE9A1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5503333" cy="1655762"/>
          </a:xfrm>
        </p:spPr>
        <p:txBody>
          <a:bodyPr/>
          <a:lstStyle/>
          <a:p>
            <a:r>
              <a:rPr lang="en-US" dirty="0"/>
              <a:t>Deuteronomy 33:27</a:t>
            </a:r>
          </a:p>
          <a:p>
            <a:r>
              <a:rPr lang="en-US" dirty="0"/>
              <a:t>E. A. Hoffman, 1887 (1839-1929)</a:t>
            </a: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A23141FC-72EC-4447-8F29-A25FD2428153}"/>
              </a:ext>
            </a:extLst>
          </p:cNvPr>
          <p:cNvSpPr txBox="1">
            <a:spLocks/>
          </p:cNvSpPr>
          <p:nvPr/>
        </p:nvSpPr>
        <p:spPr>
          <a:xfrm>
            <a:off x="6688669" y="3509963"/>
            <a:ext cx="5503333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10.9.10.9.Ref.</a:t>
            </a:r>
          </a:p>
          <a:p>
            <a:r>
              <a:rPr lang="en-US" dirty="0"/>
              <a:t>A. J. </a:t>
            </a:r>
            <a:r>
              <a:rPr lang="en-US" dirty="0" err="1"/>
              <a:t>Schowalter</a:t>
            </a:r>
            <a:r>
              <a:rPr lang="en-US" dirty="0"/>
              <a:t> (1858-1924)</a:t>
            </a:r>
          </a:p>
        </p:txBody>
      </p:sp>
    </p:spTree>
    <p:extLst>
      <p:ext uri="{BB962C8B-B14F-4D97-AF65-F5344CB8AC3E}">
        <p14:creationId xmlns:p14="http://schemas.microsoft.com/office/powerpoint/2010/main" val="3690507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rt, box and whisker chart&#10;&#10;Description automatically generated">
            <a:extLst>
              <a:ext uri="{FF2B5EF4-FFF2-40B4-BE49-F238E27FC236}">
                <a16:creationId xmlns:a16="http://schemas.microsoft.com/office/drawing/2014/main" id="{CF9C1413-E1FF-3E49-9AC9-11A1C6B897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250" y="476250"/>
            <a:ext cx="11493500" cy="2552700"/>
          </a:xfrm>
          <a:prstGeom prst="rect">
            <a:avLst/>
          </a:prstGeom>
        </p:spPr>
      </p:pic>
      <p:pic>
        <p:nvPicPr>
          <p:cNvPr id="6" name="Picture 5" descr="A picture containing text, antenna&#10;&#10;Description automatically generated">
            <a:extLst>
              <a:ext uri="{FF2B5EF4-FFF2-40B4-BE49-F238E27FC236}">
                <a16:creationId xmlns:a16="http://schemas.microsoft.com/office/drawing/2014/main" id="{F6856435-9F8E-314D-B832-CECC8A9D3D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50" y="3429000"/>
            <a:ext cx="1149350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801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device&#10;&#10;Description automatically generated">
            <a:extLst>
              <a:ext uri="{FF2B5EF4-FFF2-40B4-BE49-F238E27FC236}">
                <a16:creationId xmlns:a16="http://schemas.microsoft.com/office/drawing/2014/main" id="{B81E8ACA-00A4-EA4F-9FD9-537F29B169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250" y="876300"/>
            <a:ext cx="11493500" cy="2552700"/>
          </a:xfrm>
          <a:prstGeom prst="rect">
            <a:avLst/>
          </a:prstGeom>
        </p:spPr>
      </p:pic>
      <p:pic>
        <p:nvPicPr>
          <p:cNvPr id="5" name="Picture 4" descr="A picture containing text, antenna, device&#10;&#10;Description automatically generated">
            <a:extLst>
              <a:ext uri="{FF2B5EF4-FFF2-40B4-BE49-F238E27FC236}">
                <a16:creationId xmlns:a16="http://schemas.microsoft.com/office/drawing/2014/main" id="{B5E6F7BB-300C-2F44-81E5-9B63ABB760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50" y="3703154"/>
            <a:ext cx="1149350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901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hart, box and whisker chart&#10;&#10;Description automatically generated">
            <a:extLst>
              <a:ext uri="{FF2B5EF4-FFF2-40B4-BE49-F238E27FC236}">
                <a16:creationId xmlns:a16="http://schemas.microsoft.com/office/drawing/2014/main" id="{BBAF1ABF-1725-F249-805F-5FB3050065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250" y="3429000"/>
            <a:ext cx="11493500" cy="2552700"/>
          </a:xfrm>
          <a:prstGeom prst="rect">
            <a:avLst/>
          </a:prstGeom>
        </p:spPr>
      </p:pic>
      <p:pic>
        <p:nvPicPr>
          <p:cNvPr id="3" name="Picture 2" descr="Chart, box and whisker chart&#10;&#10;Description automatically generated">
            <a:extLst>
              <a:ext uri="{FF2B5EF4-FFF2-40B4-BE49-F238E27FC236}">
                <a16:creationId xmlns:a16="http://schemas.microsoft.com/office/drawing/2014/main" id="{DC7F2BF0-FA63-DD45-8B96-999A267ACD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50" y="476250"/>
            <a:ext cx="1149350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340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device&#10;&#10;Description automatically generated">
            <a:extLst>
              <a:ext uri="{FF2B5EF4-FFF2-40B4-BE49-F238E27FC236}">
                <a16:creationId xmlns:a16="http://schemas.microsoft.com/office/drawing/2014/main" id="{B81E8ACA-00A4-EA4F-9FD9-537F29B169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250" y="876300"/>
            <a:ext cx="11493500" cy="2552700"/>
          </a:xfrm>
          <a:prstGeom prst="rect">
            <a:avLst/>
          </a:prstGeom>
        </p:spPr>
      </p:pic>
      <p:pic>
        <p:nvPicPr>
          <p:cNvPr id="5" name="Picture 4" descr="A picture containing text, antenna, device&#10;&#10;Description automatically generated">
            <a:extLst>
              <a:ext uri="{FF2B5EF4-FFF2-40B4-BE49-F238E27FC236}">
                <a16:creationId xmlns:a16="http://schemas.microsoft.com/office/drawing/2014/main" id="{B5E6F7BB-300C-2F44-81E5-9B63ABB760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50" y="3703154"/>
            <a:ext cx="1149350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938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antenna&#10;&#10;Description automatically generated">
            <a:extLst>
              <a:ext uri="{FF2B5EF4-FFF2-40B4-BE49-F238E27FC236}">
                <a16:creationId xmlns:a16="http://schemas.microsoft.com/office/drawing/2014/main" id="{5391075A-5E2D-CB4E-9A81-8A0EEB876E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250" y="3429000"/>
            <a:ext cx="11493500" cy="2552700"/>
          </a:xfrm>
          <a:prstGeom prst="rect">
            <a:avLst/>
          </a:prstGeom>
        </p:spPr>
      </p:pic>
      <p:pic>
        <p:nvPicPr>
          <p:cNvPr id="4" name="Picture 3" descr="Chart, box and whisker chart&#10;&#10;Description automatically generated">
            <a:extLst>
              <a:ext uri="{FF2B5EF4-FFF2-40B4-BE49-F238E27FC236}">
                <a16:creationId xmlns:a16="http://schemas.microsoft.com/office/drawing/2014/main" id="{7A2D188D-00EC-794C-B4ED-F7043E195F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50" y="476250"/>
            <a:ext cx="1149350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854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device&#10;&#10;Description automatically generated">
            <a:extLst>
              <a:ext uri="{FF2B5EF4-FFF2-40B4-BE49-F238E27FC236}">
                <a16:creationId xmlns:a16="http://schemas.microsoft.com/office/drawing/2014/main" id="{B81E8ACA-00A4-EA4F-9FD9-537F29B169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250" y="876300"/>
            <a:ext cx="11493500" cy="2552700"/>
          </a:xfrm>
          <a:prstGeom prst="rect">
            <a:avLst/>
          </a:prstGeom>
        </p:spPr>
      </p:pic>
      <p:pic>
        <p:nvPicPr>
          <p:cNvPr id="5" name="Picture 4" descr="A picture containing text, antenna, device&#10;&#10;Description automatically generated">
            <a:extLst>
              <a:ext uri="{FF2B5EF4-FFF2-40B4-BE49-F238E27FC236}">
                <a16:creationId xmlns:a16="http://schemas.microsoft.com/office/drawing/2014/main" id="{B5E6F7BB-300C-2F44-81E5-9B63ABB760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50" y="3703154"/>
            <a:ext cx="1149350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849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34</Words>
  <Application>Microsoft Macintosh PowerPoint</Application>
  <PresentationFormat>Widescreen</PresentationFormat>
  <Paragraphs>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SDA Hymnal 469 Leaning on the Everlasting Arms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Descant</dc:title>
  <dc:creator>Robby Raney</dc:creator>
  <cp:lastModifiedBy>Robby Raney</cp:lastModifiedBy>
  <cp:revision>11</cp:revision>
  <dcterms:created xsi:type="dcterms:W3CDTF">2020-06-23T16:43:26Z</dcterms:created>
  <dcterms:modified xsi:type="dcterms:W3CDTF">2021-01-23T22:08:40Z</dcterms:modified>
</cp:coreProperties>
</file>