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65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99"/>
    <p:restoredTop sz="92575"/>
  </p:normalViewPr>
  <p:slideViewPr>
    <p:cSldViewPr snapToGrid="0" snapToObjects="1">
      <p:cViewPr varScale="1">
        <p:scale>
          <a:sx n="75" d="100"/>
          <a:sy n="75" d="100"/>
        </p:scale>
        <p:origin x="17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AD185-3BB4-9D46-80A0-DA847CBD49EF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B4AA6-6DF8-9C48-895C-B404BB5F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8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B4AA6-6DF8-9C48-895C-B404BB5FF2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3767-0B2A-D440-8CDA-BEAF4C133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D823C-31AB-8642-91EF-7906A2457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AB88-6AE4-1D40-8AEA-96B584EC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E3E1B-39AC-4943-AFC9-1581F9E4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FE1D8-7A13-714E-B57F-970AC2E3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3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B51B-9F12-5747-9995-5BBB86BA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990EC-660F-4140-9CC5-65FB90DD9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9BB53-0030-9942-9368-F4286E80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F2681-E6EC-1242-ACD2-92D340CF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E73A2-A166-5C4E-A77C-5F469713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5135-ABF0-E64B-9A6B-56D4FFE96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90004-7696-0447-ADD4-CE5D1559E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A90E4-DF3F-3F4B-9611-9DED8F82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D2792-BA36-6E49-9EA3-52989340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CD463-BE9F-0348-8962-75B4E5FF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4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9A49-AE22-FF49-9EBA-7C0ABAA8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4322F-64F5-644A-8DE8-DC070286B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3EDA1-ADC3-8E43-BC9C-6095C2EB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4FABC-C92B-0A4D-948B-69EEA0D8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F7117-B3B3-234F-92B2-0C481E9C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5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A9BC-5CC5-F145-BA45-B9FFFED9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5E1DF-151A-8A43-9404-0AEC27814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76B43-0B14-3D46-A1DE-9F8EF596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34662-2A4F-A843-86FD-C3B067A0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7E72-A630-2447-A84C-67700A30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4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E2AC-E24B-DF40-A81F-BEF66E7A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410D-5D50-D04F-B6DB-969BDD277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A20DD-BA72-D247-8AFB-EB8F7ACD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EA3C8-E0F3-674E-9FD2-38AA999A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BA0FD-6277-F44E-BCF4-7E1650FE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03293-573A-F541-B4FA-307EFFA3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2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6F1A-5590-464D-B9E0-1518A26B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BE717-4D3A-CE48-8825-A76C6F330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281BB-CD34-E24E-9ECC-63C5379B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5B06D-2746-4B4A-80BA-128E16005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DC358-53D4-CD4F-A1BF-FDC617D73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C1738-1CA2-7F42-BD1A-2B295DFF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9D499-CF25-CD49-8C0B-BCF271F2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7B92D-5021-D64C-B14F-A76B4FAA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5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C0B-68E0-7D4D-8585-3B772D2C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BD084-C5B9-0444-A4DF-F7C9CC28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B9DC5-03FC-CD45-9AB6-1F361A4D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12725-34D9-2844-8442-B6B592E5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33320-4238-AD48-97F0-8AFE044B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4D707-4147-BD45-9F9A-D525A66B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B93E8-3A6E-3B43-97C8-675BA56C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2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4098-0373-6F44-A8AF-7A76BA26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7A67-DE2A-FC44-955B-E7F24325D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014D-B02C-6B47-8C41-308373E6E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F6C51-D33B-4145-92DB-D18F08F9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F9A36-723F-1149-976E-69C2CA4B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17BB3-CF92-AB40-9ACB-72777470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6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9BF1-A8A6-8640-9834-0266CDC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6A0DD-1AED-6547-B65C-2E3254C2E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F38F0-4A77-284E-8D83-1222E9859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5CCD5-D87D-944C-B975-39B3E187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9E945-83D1-5E49-A992-C9B96844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BD0E2-2C43-CD4C-804F-4CBADABA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30898-F848-2940-8286-95E2BC96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5F41B-F9D0-0249-8FCB-1A36DEC71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BAFFA-9611-1E48-A93D-0015D7848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51EB4-7EFD-ED44-91E9-2EA3B73E6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FFCDB-CC2D-3D42-A254-87A2AD4D8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8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AFA2D-147D-8540-B5EA-670B64609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sz="4400" dirty="0"/>
              <a:t>Hymnal: A Worship Book 507</a:t>
            </a:r>
            <a:br>
              <a:rPr lang="en-US" dirty="0"/>
            </a:br>
            <a:r>
              <a:rPr lang="en-US" dirty="0"/>
              <a:t>Gracious Spirit, dwell with 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BE7420-549F-BB47-B4C2-9FD0BAE9A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5503333" cy="1655762"/>
          </a:xfrm>
        </p:spPr>
        <p:txBody>
          <a:bodyPr/>
          <a:lstStyle/>
          <a:p>
            <a:r>
              <a:rPr lang="en-US" dirty="0"/>
              <a:t>Thomas T. Lynch, 1855, alt.</a:t>
            </a:r>
            <a:br>
              <a:rPr lang="en-US" dirty="0"/>
            </a:br>
            <a:r>
              <a:rPr lang="en-US" i="1" dirty="0"/>
              <a:t>The Rivulet: A Contribution to Sacred Song</a:t>
            </a:r>
            <a:endParaRPr lang="en-US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23141FC-72EC-4447-8F29-A25FD2428153}"/>
              </a:ext>
            </a:extLst>
          </p:cNvPr>
          <p:cNvSpPr txBox="1">
            <a:spLocks/>
          </p:cNvSpPr>
          <p:nvPr/>
        </p:nvSpPr>
        <p:spPr>
          <a:xfrm>
            <a:off x="6688669" y="3509963"/>
            <a:ext cx="550333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REDHEAD NO. 76</a:t>
            </a:r>
            <a:br>
              <a:rPr lang="en-US" dirty="0"/>
            </a:br>
            <a:r>
              <a:rPr lang="en-US" dirty="0"/>
              <a:t>GETHSEMANE 77.77.77.</a:t>
            </a:r>
          </a:p>
          <a:p>
            <a:r>
              <a:rPr lang="en-US" dirty="0"/>
              <a:t>Richard Redhead, 1853</a:t>
            </a:r>
            <a:br>
              <a:rPr lang="en-US" dirty="0"/>
            </a:br>
            <a:r>
              <a:rPr lang="en-US" i="1" dirty="0"/>
              <a:t>Church Hymn Tunes, Ancient and Modern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6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C2CFE0-10AE-AF4B-B7DB-D21360B7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06" y="0"/>
            <a:ext cx="9904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5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803E76-AD68-5549-ACCC-7F517DB20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06" y="0"/>
            <a:ext cx="9904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2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97249C-28B3-4A4F-AB72-554BB0AF7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06" y="0"/>
            <a:ext cx="9904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8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54EE3A-289F-A848-91F0-7EAE195F3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06" y="0"/>
            <a:ext cx="9904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AEDF81-D695-F44D-9F42-69DCC362B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06" y="0"/>
            <a:ext cx="9904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5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177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52</Words>
  <Application>Microsoft Macintosh PowerPoint</Application>
  <PresentationFormat>Widescreen</PresentationFormat>
  <Paragraphs>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Hymnal: A Worship Book 507 Gracious Spirit, dwell with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Descant</dc:title>
  <dc:creator>Robby Raney</dc:creator>
  <cp:lastModifiedBy>Robby Raney</cp:lastModifiedBy>
  <cp:revision>14</cp:revision>
  <dcterms:created xsi:type="dcterms:W3CDTF">2020-06-23T16:43:26Z</dcterms:created>
  <dcterms:modified xsi:type="dcterms:W3CDTF">2020-06-25T17:55:01Z</dcterms:modified>
</cp:coreProperties>
</file>